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58" r:id="rId5"/>
    <p:sldId id="259" r:id="rId6"/>
    <p:sldId id="261" r:id="rId7"/>
    <p:sldId id="267" r:id="rId8"/>
    <p:sldId id="272" r:id="rId9"/>
    <p:sldId id="263" r:id="rId10"/>
    <p:sldId id="265" r:id="rId11"/>
    <p:sldId id="268" r:id="rId12"/>
    <p:sldId id="269" r:id="rId13"/>
    <p:sldId id="271" r:id="rId14"/>
    <p:sldId id="270" r:id="rId15"/>
    <p:sldId id="274" r:id="rId16"/>
    <p:sldId id="275" r:id="rId17"/>
    <p:sldId id="260" r:id="rId18"/>
    <p:sldId id="26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F92F3-24AE-405A-AAEB-414B0C8200CE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4561B-52DB-49BE-B6B9-BCC5B62C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41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BE49-469F-4720-8792-A6E15A169354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32DC-0697-43B1-A5AC-F4F7FCE9D723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C40A-0D44-4F5F-94FC-502B04C299C9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D7F77-3166-4BD5-A694-4554B4A5A5B2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24F7D-AA5C-4177-AD05-9BF44C8EE1D0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B3AF-B416-4F4F-9F58-28744F9883CA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BA74-9933-4CEB-8740-5EAF6BFC2025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2D73-97BA-4C77-8F7C-3BBA3A206873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344F6-7B5D-4FBB-B0BB-156BA17ADA63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CC2A-ECAB-4453-BE3A-AE4568C99F13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443B-FAA9-4CD6-84B7-E9CC10A4BE5A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1CDD7-B5E8-410B-8911-B61DBC6349FC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AFFCB-006F-4E6C-BE42-4B436D5EAC21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ED58-4D1F-4200-9E9C-14BFD1CA34C9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47BE-E20B-47D5-85F4-11F91D300519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CADBA-8BCF-471F-BCD7-FA0531D1305A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2239-2DCC-4526-B132-35D19462387A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A8A8D52-975F-4365-85B4-651BED4DDECF}" type="datetime1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lay.google.com/store/apps/details?id=com.JJAK.tactur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zenva.com/" TargetMode="External"/><Relationship Id="rId2" Type="http://schemas.openxmlformats.org/officeDocument/2006/relationships/hyperlink" Target="https://craftpix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user/Brackeys" TargetMode="External"/><Relationship Id="rId4" Type="http://schemas.openxmlformats.org/officeDocument/2006/relationships/hyperlink" Target="https://www.youtube.com/channel/UCiKZ0GfG4AMCDhdm4J99fjQ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069773" cy="3329581"/>
          </a:xfrm>
        </p:spPr>
        <p:txBody>
          <a:bodyPr/>
          <a:lstStyle/>
          <a:p>
            <a:r>
              <a:rPr lang="en-US" dirty="0"/>
              <a:t>Capstone Project </a:t>
            </a:r>
            <a:br>
              <a:rPr lang="en-US" dirty="0"/>
            </a:br>
            <a:r>
              <a:rPr lang="en-US" sz="4800" dirty="0">
                <a:latin typeface="Planes_ValMore" panose="02000800000000000000" pitchFamily="2" charset="0"/>
              </a:rPr>
              <a:t>The Dungeons of JJAK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JJAK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964" y="3915961"/>
            <a:ext cx="896032" cy="8400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8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Features: Character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6849450" cy="4532439"/>
          </a:xfrm>
        </p:spPr>
        <p:txBody>
          <a:bodyPr>
            <a:normAutofit fontScale="55000" lnSpcReduction="20000"/>
          </a:bodyPr>
          <a:lstStyle/>
          <a:p>
            <a:r>
              <a:rPr lang="en-US" sz="3200" dirty="0"/>
              <a:t>There are currently 6 characters</a:t>
            </a:r>
            <a:endParaRPr lang="en-US" sz="3000" dirty="0"/>
          </a:p>
          <a:p>
            <a:pPr lvl="1"/>
            <a:r>
              <a:rPr lang="en-US" sz="3000" dirty="0"/>
              <a:t>Room to add more</a:t>
            </a:r>
          </a:p>
          <a:p>
            <a:pPr lvl="1"/>
            <a:r>
              <a:rPr lang="en-US" sz="3000" dirty="0"/>
              <a:t>Short description for each character</a:t>
            </a:r>
          </a:p>
          <a:p>
            <a:pPr lvl="1"/>
            <a:r>
              <a:rPr lang="en-US" sz="3000" dirty="0"/>
              <a:t>Each character has a set of special moves, on top of attack and defend actions</a:t>
            </a:r>
          </a:p>
          <a:p>
            <a:pPr lvl="2"/>
            <a:r>
              <a:rPr lang="en-US" sz="2800" dirty="0"/>
              <a:t>Effects like damage reduction, healing, over time spells, stuns were included, as well as regular attacks</a:t>
            </a:r>
          </a:p>
          <a:p>
            <a:r>
              <a:rPr lang="en-US" sz="3200" dirty="0"/>
              <a:t>Characters have base stats</a:t>
            </a:r>
          </a:p>
          <a:p>
            <a:pPr lvl="1"/>
            <a:r>
              <a:rPr lang="en-US" sz="3000" dirty="0"/>
              <a:t>Agility, Wisdom, Strength</a:t>
            </a:r>
          </a:p>
          <a:p>
            <a:pPr lvl="1"/>
            <a:r>
              <a:rPr lang="en-US" sz="3000" dirty="0"/>
              <a:t>Stats can be improved upon to fit playstyle</a:t>
            </a:r>
          </a:p>
          <a:p>
            <a:r>
              <a:rPr lang="en-US" sz="3200" dirty="0"/>
              <a:t>Dropped Features</a:t>
            </a:r>
          </a:p>
          <a:p>
            <a:pPr lvl="1"/>
            <a:r>
              <a:rPr lang="en-US" sz="3000" dirty="0"/>
              <a:t>Color palette skin swaps</a:t>
            </a:r>
          </a:p>
          <a:p>
            <a:pPr lvl="1"/>
            <a:r>
              <a:rPr lang="en-US" sz="3000" dirty="0"/>
              <a:t>Custom Appearances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https://sites.psu.edu/jjak/files/2020/04/402E4D93-95B9-4A93-8951-448DC21354D1-300x1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623" y="2407378"/>
            <a:ext cx="3789960" cy="219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71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Features: Game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6891396" cy="4263991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Game modes were split between single player and versus</a:t>
            </a:r>
          </a:p>
          <a:p>
            <a:pPr lvl="1"/>
            <a:r>
              <a:rPr lang="en-US" sz="3000" dirty="0"/>
              <a:t>Players choose their character and stats</a:t>
            </a:r>
          </a:p>
          <a:p>
            <a:pPr lvl="1"/>
            <a:r>
              <a:rPr lang="en-US" sz="3000" dirty="0"/>
              <a:t>Character names could also be chosen to display on the UI during combat</a:t>
            </a:r>
          </a:p>
          <a:p>
            <a:r>
              <a:rPr lang="en-US" sz="3200" dirty="0"/>
              <a:t>Single players can fight prefabricated boss monsters</a:t>
            </a:r>
          </a:p>
          <a:p>
            <a:pPr lvl="1"/>
            <a:r>
              <a:rPr lang="en-US" sz="3000" dirty="0"/>
              <a:t>Eventually we planned on making this part of a dungeon crawl mode</a:t>
            </a:r>
          </a:p>
          <a:p>
            <a:r>
              <a:rPr lang="en-US" sz="3200" dirty="0"/>
              <a:t>Versus mode utilizes Photon API for matchmaking</a:t>
            </a:r>
          </a:p>
          <a:p>
            <a:pPr lvl="1"/>
            <a:r>
              <a:rPr lang="en-US" sz="3000" dirty="0"/>
              <a:t>We also wanted to implement a team mode after the dungeon crawl was implemented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0" name="Picture 2" descr="https://sites.psu.edu/jjak/files/2020/04/E767B537-46B0-4569-84FA-0AB9C7DC2EEA-300x1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09" y="2949284"/>
            <a:ext cx="3752131" cy="21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476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Backend Features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9"/>
            <a:ext cx="6849450" cy="400393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User data collection for analysis</a:t>
            </a:r>
          </a:p>
          <a:p>
            <a:pPr lvl="1"/>
            <a:r>
              <a:rPr lang="en-US" sz="2800" dirty="0"/>
              <a:t>Improving the game via statistics about character usage, win percentage, stat build usage</a:t>
            </a:r>
          </a:p>
          <a:p>
            <a:pPr lvl="1"/>
            <a:r>
              <a:rPr lang="en-US" sz="2800" dirty="0"/>
              <a:t>Location data to cater to audiences</a:t>
            </a:r>
          </a:p>
          <a:p>
            <a:r>
              <a:rPr lang="en-US" sz="3000" dirty="0"/>
              <a:t>Authentication via Firebase API</a:t>
            </a:r>
          </a:p>
          <a:p>
            <a:pPr lvl="1"/>
            <a:r>
              <a:rPr lang="en-US" sz="2800" dirty="0"/>
              <a:t>Inventory implementation</a:t>
            </a:r>
          </a:p>
          <a:p>
            <a:pPr lvl="1"/>
            <a:r>
              <a:rPr lang="en-US" sz="2800" dirty="0"/>
              <a:t>Saved character builds</a:t>
            </a:r>
          </a:p>
          <a:p>
            <a:pPr lvl="1"/>
            <a:r>
              <a:rPr lang="en-US" sz="2800" dirty="0"/>
              <a:t>Leveling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6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Video Demonstration</a:t>
            </a:r>
          </a:p>
        </p:txBody>
      </p:sp>
      <p:pic>
        <p:nvPicPr>
          <p:cNvPr id="4" name="20-05-07-20-06-0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313" y="2473325"/>
            <a:ext cx="6850062" cy="31623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Initial 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9"/>
            <a:ext cx="6849450" cy="4003932"/>
          </a:xfrm>
        </p:spPr>
        <p:txBody>
          <a:bodyPr>
            <a:normAutofit/>
          </a:bodyPr>
          <a:lstStyle/>
          <a:p>
            <a:r>
              <a:rPr lang="en-US" sz="2800" dirty="0"/>
              <a:t>Our current product is initially launching on the Google Play Store for Android</a:t>
            </a:r>
          </a:p>
          <a:p>
            <a:r>
              <a:rPr lang="en-US" sz="2800" dirty="0"/>
              <a:t>Apple App Store and IOS are possible with minor additions to firebase communication scripts and costs to upload</a:t>
            </a:r>
          </a:p>
        </p:txBody>
      </p:sp>
      <p:pic>
        <p:nvPicPr>
          <p:cNvPr id="1028" name="Picture 4" descr="Transparent Google Play Store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588" y="1750503"/>
            <a:ext cx="3828175" cy="382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25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Development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9"/>
            <a:ext cx="7453458" cy="4003932"/>
          </a:xfrm>
        </p:spPr>
        <p:txBody>
          <a:bodyPr>
            <a:normAutofit/>
          </a:bodyPr>
          <a:lstStyle/>
          <a:p>
            <a:r>
              <a:rPr lang="en-US" sz="2800" dirty="0"/>
              <a:t>Learning curve with Unity and Firebase</a:t>
            </a:r>
          </a:p>
          <a:p>
            <a:r>
              <a:rPr lang="en-US" sz="2800" dirty="0"/>
              <a:t>Unity Pro application times</a:t>
            </a:r>
          </a:p>
          <a:p>
            <a:r>
              <a:rPr lang="en-US" sz="2800" dirty="0"/>
              <a:t>Revision of original direction</a:t>
            </a:r>
          </a:p>
          <a:p>
            <a:pPr lvl="1"/>
            <a:r>
              <a:rPr lang="en-US" sz="2600" dirty="0"/>
              <a:t>Removal of parts that were unnecessary at the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6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Future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9"/>
            <a:ext cx="7201788" cy="400393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Reimplementation of color palette swaps and skins.</a:t>
            </a:r>
          </a:p>
          <a:p>
            <a:r>
              <a:rPr lang="en-US" sz="2800" dirty="0"/>
              <a:t>Team vs Boss, Dungeon Crawl, Vs. Bots</a:t>
            </a:r>
          </a:p>
          <a:p>
            <a:pPr lvl="1"/>
            <a:r>
              <a:rPr lang="en-US" sz="2600" dirty="0"/>
              <a:t>Bot levels</a:t>
            </a:r>
          </a:p>
          <a:p>
            <a:r>
              <a:rPr lang="en-US" sz="2800" dirty="0"/>
              <a:t>Inventory system</a:t>
            </a:r>
          </a:p>
          <a:p>
            <a:r>
              <a:rPr lang="en-US" sz="2800" dirty="0"/>
              <a:t>Ability animations</a:t>
            </a:r>
          </a:p>
          <a:p>
            <a:r>
              <a:rPr lang="en-US" sz="2800" dirty="0"/>
              <a:t>Additional characters</a:t>
            </a:r>
          </a:p>
          <a:p>
            <a:r>
              <a:rPr lang="en-US" sz="2800" dirty="0"/>
              <a:t>IOS launch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128914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Frameworks and Development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498884"/>
          </a:xfrm>
        </p:spPr>
        <p:txBody>
          <a:bodyPr>
            <a:normAutofit fontScale="55000" lnSpcReduction="20000"/>
          </a:bodyPr>
          <a:lstStyle/>
          <a:p>
            <a:r>
              <a:rPr lang="en-US" sz="3200" dirty="0"/>
              <a:t>Unity game engine</a:t>
            </a:r>
          </a:p>
          <a:p>
            <a:pPr lvl="1"/>
            <a:r>
              <a:rPr lang="en-US" sz="3000" dirty="0"/>
              <a:t>Script Implementation</a:t>
            </a:r>
          </a:p>
          <a:p>
            <a:pPr lvl="1"/>
            <a:r>
              <a:rPr lang="en-US" sz="3000" dirty="0"/>
              <a:t>Cross-platform development</a:t>
            </a:r>
          </a:p>
          <a:p>
            <a:pPr lvl="1"/>
            <a:r>
              <a:rPr lang="en-US" sz="3000" dirty="0"/>
              <a:t>UI design and functionality </a:t>
            </a:r>
          </a:p>
          <a:p>
            <a:r>
              <a:rPr lang="en-US" sz="3400" dirty="0"/>
              <a:t>Photon API</a:t>
            </a:r>
          </a:p>
          <a:p>
            <a:pPr lvl="1"/>
            <a:r>
              <a:rPr lang="en-US" sz="3000" dirty="0"/>
              <a:t>Real-time multiplayer functionality</a:t>
            </a:r>
          </a:p>
          <a:p>
            <a:r>
              <a:rPr lang="en-US" sz="3200" dirty="0"/>
              <a:t>Full </a:t>
            </a:r>
            <a:r>
              <a:rPr lang="en-US" sz="3200" dirty="0" err="1"/>
              <a:t>Serializer</a:t>
            </a:r>
            <a:r>
              <a:rPr lang="en-US" sz="3200" dirty="0"/>
              <a:t> by Jacob </a:t>
            </a:r>
            <a:r>
              <a:rPr lang="en-US" sz="3200" dirty="0" err="1"/>
              <a:t>Dufault</a:t>
            </a:r>
            <a:endParaRPr lang="en-US" sz="3200" dirty="0"/>
          </a:p>
          <a:p>
            <a:pPr lvl="1"/>
            <a:r>
              <a:rPr lang="en-US" sz="3000" dirty="0"/>
              <a:t>JSON serialization for web communications</a:t>
            </a:r>
          </a:p>
          <a:p>
            <a:r>
              <a:rPr lang="en-US" sz="3400" dirty="0"/>
              <a:t>Google Firebase &amp; Rest Client APIs</a:t>
            </a:r>
          </a:p>
          <a:p>
            <a:pPr lvl="1"/>
            <a:r>
              <a:rPr lang="en-US" sz="3200" dirty="0"/>
              <a:t>User data aggregation</a:t>
            </a:r>
          </a:p>
          <a:p>
            <a:pPr lvl="1"/>
            <a:r>
              <a:rPr lang="en-US" sz="3200" dirty="0"/>
              <a:t>Database management</a:t>
            </a:r>
          </a:p>
          <a:p>
            <a:pPr lvl="1"/>
            <a:r>
              <a:rPr lang="en-US" sz="3200" dirty="0"/>
              <a:t>HTTP requests</a:t>
            </a:r>
          </a:p>
          <a:p>
            <a:r>
              <a:rPr lang="en-US" sz="3400" dirty="0"/>
              <a:t>Pixilart.com</a:t>
            </a:r>
          </a:p>
        </p:txBody>
      </p:sp>
      <p:pic>
        <p:nvPicPr>
          <p:cNvPr id="1026" name="Picture 2" descr="Google Cloud Firebase - What, Why, How, Use Cases - Everythin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10" y="2588169"/>
            <a:ext cx="5323514" cy="299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 Technologie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348" y="1864901"/>
            <a:ext cx="4161639" cy="151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cdn.discordapp.com/attachments/674418158534393858/708120642486009957/phot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348" y="4853256"/>
            <a:ext cx="4169329" cy="11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51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1289141"/>
          </a:xfrm>
        </p:spPr>
        <p:txBody>
          <a:bodyPr>
            <a:normAutofit/>
          </a:bodyPr>
          <a:lstStyle/>
          <a:p>
            <a:r>
              <a:rPr lang="en-US" sz="4800" dirty="0"/>
              <a:t>JJAK 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 dirty="0"/>
              <a:t>Jonathan Perez</a:t>
            </a:r>
          </a:p>
          <a:p>
            <a:pPr lvl="1"/>
            <a:r>
              <a:rPr lang="en-US" sz="2800" dirty="0"/>
              <a:t>Gameplay/Server Communication Engineer</a:t>
            </a:r>
          </a:p>
          <a:p>
            <a:r>
              <a:rPr lang="en-US" sz="3000" dirty="0"/>
              <a:t>Jordan McFarlane</a:t>
            </a:r>
          </a:p>
          <a:p>
            <a:pPr lvl="1"/>
            <a:r>
              <a:rPr lang="en-US" sz="2800" dirty="0"/>
              <a:t>Creative Lead/Website Designer</a:t>
            </a:r>
          </a:p>
          <a:p>
            <a:r>
              <a:rPr lang="en-US" sz="3000" dirty="0"/>
              <a:t>Andrew Durkin</a:t>
            </a:r>
          </a:p>
          <a:p>
            <a:pPr lvl="1"/>
            <a:r>
              <a:rPr lang="en-US" sz="2800" dirty="0"/>
              <a:t>Project Manager/Server Communication Engineer</a:t>
            </a:r>
          </a:p>
          <a:p>
            <a:r>
              <a:rPr lang="en-US" sz="3000" dirty="0"/>
              <a:t>Kyle Arnold</a:t>
            </a:r>
          </a:p>
          <a:p>
            <a:pPr lvl="1"/>
            <a:r>
              <a:rPr lang="en-US" sz="2800" dirty="0"/>
              <a:t>Gameplay Engineer</a:t>
            </a:r>
          </a:p>
          <a:p>
            <a:r>
              <a:rPr lang="en-US" sz="3400" dirty="0"/>
              <a:t>Dr. Brian Adams</a:t>
            </a:r>
          </a:p>
          <a:p>
            <a:pPr lvl="1"/>
            <a:r>
              <a:rPr lang="en-US" sz="3000" dirty="0"/>
              <a:t>Capstone Project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90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1289141"/>
          </a:xfrm>
        </p:spPr>
        <p:txBody>
          <a:bodyPr>
            <a:normAutofit/>
          </a:bodyPr>
          <a:lstStyle/>
          <a:p>
            <a:r>
              <a:rPr lang="en-US" sz="4800" dirty="0"/>
              <a:t>Other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CraftPix</a:t>
            </a:r>
            <a:r>
              <a:rPr lang="en-US" sz="2400" dirty="0"/>
              <a:t> (Background Art): </a:t>
            </a:r>
            <a:r>
              <a:rPr lang="en-US" sz="2400" dirty="0">
                <a:hlinkClick r:id="rId2"/>
              </a:rPr>
              <a:t>https://craftpix.net/</a:t>
            </a:r>
            <a:endParaRPr lang="en-US" sz="2400" dirty="0"/>
          </a:p>
          <a:p>
            <a:r>
              <a:rPr lang="en-US" sz="2400" dirty="0" err="1"/>
              <a:t>Zenva</a:t>
            </a:r>
            <a:r>
              <a:rPr lang="en-US" sz="2400" dirty="0"/>
              <a:t> Academy (Multiplayer): </a:t>
            </a:r>
            <a:r>
              <a:rPr lang="en-US" sz="2400" dirty="0">
                <a:hlinkClick r:id="rId3"/>
              </a:rPr>
              <a:t>http://academy.zenva.com/</a:t>
            </a:r>
            <a:endParaRPr lang="en-US" sz="2400" dirty="0"/>
          </a:p>
          <a:p>
            <a:r>
              <a:rPr lang="en-US" sz="2400" dirty="0" err="1"/>
              <a:t>uNicoDev</a:t>
            </a:r>
            <a:r>
              <a:rPr lang="en-US" sz="2400" dirty="0"/>
              <a:t> (Firebase &amp; Rest): </a:t>
            </a:r>
            <a:r>
              <a:rPr lang="en-US" sz="2400" dirty="0">
                <a:hlinkClick r:id="rId4"/>
              </a:rPr>
              <a:t>https://www.youtube.com/channel/UCiKZ0GfG4AMCDhdm4J99fjQ</a:t>
            </a:r>
            <a:endParaRPr lang="en-US" sz="2400" dirty="0"/>
          </a:p>
          <a:p>
            <a:r>
              <a:rPr lang="en-US" sz="2400" dirty="0" err="1"/>
              <a:t>Brackeys</a:t>
            </a:r>
            <a:r>
              <a:rPr lang="en-US" sz="2400" dirty="0"/>
              <a:t> (Unity): </a:t>
            </a:r>
            <a:r>
              <a:rPr lang="en-US" sz="2400" dirty="0">
                <a:hlinkClick r:id="rId5"/>
              </a:rPr>
              <a:t>https://www.youtube.com/user/Brackeys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5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Pre-Development</a:t>
            </a:r>
          </a:p>
          <a:p>
            <a:pPr lvl="1"/>
            <a:r>
              <a:rPr lang="en-US" sz="3000" dirty="0"/>
              <a:t>Motivations and existing Influences</a:t>
            </a:r>
          </a:p>
          <a:p>
            <a:pPr lvl="1"/>
            <a:r>
              <a:rPr lang="en-US" sz="3000" dirty="0"/>
              <a:t>Purposes/Goals</a:t>
            </a:r>
          </a:p>
          <a:p>
            <a:r>
              <a:rPr lang="en-US" sz="3000" dirty="0"/>
              <a:t>Development process</a:t>
            </a:r>
          </a:p>
          <a:p>
            <a:pPr lvl="1"/>
            <a:r>
              <a:rPr lang="en-US" sz="2800" dirty="0"/>
              <a:t>Application content</a:t>
            </a:r>
          </a:p>
          <a:p>
            <a:pPr lvl="1"/>
            <a:r>
              <a:rPr lang="en-US" sz="2800" dirty="0"/>
              <a:t>Demonstration</a:t>
            </a:r>
          </a:p>
          <a:p>
            <a:pPr lvl="1"/>
            <a:r>
              <a:rPr lang="en-US" sz="2800" dirty="0"/>
              <a:t>Deployment</a:t>
            </a:r>
          </a:p>
          <a:p>
            <a:r>
              <a:rPr lang="en-US" sz="3000" dirty="0"/>
              <a:t>Future Development</a:t>
            </a:r>
            <a:endParaRPr lang="en-US" sz="2800" dirty="0"/>
          </a:p>
          <a:p>
            <a:r>
              <a:rPr lang="en-US" sz="3000" dirty="0"/>
              <a:t>Acknowledgements</a:t>
            </a:r>
          </a:p>
          <a:p>
            <a:pPr lvl="1"/>
            <a:r>
              <a:rPr lang="en-US" sz="2800" dirty="0"/>
              <a:t>Framework usage</a:t>
            </a:r>
          </a:p>
          <a:p>
            <a:pPr lvl="1"/>
            <a:r>
              <a:rPr lang="en-US" sz="2800" dirty="0"/>
              <a:t>Team member roles</a:t>
            </a:r>
            <a:endParaRPr lang="en-US" sz="26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6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Early Motivations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User data aggregation to improve systems</a:t>
            </a:r>
            <a:endParaRPr lang="en-US" dirty="0"/>
          </a:p>
          <a:p>
            <a:r>
              <a:rPr lang="en-US" sz="3200" dirty="0"/>
              <a:t>Client/Server communication</a:t>
            </a:r>
          </a:p>
          <a:p>
            <a:pPr lvl="1"/>
            <a:r>
              <a:rPr lang="en-US" sz="3200" dirty="0"/>
              <a:t>Authentication</a:t>
            </a:r>
          </a:p>
          <a:p>
            <a:pPr lvl="1"/>
            <a:r>
              <a:rPr lang="en-US" sz="3200" dirty="0"/>
              <a:t>Database communication</a:t>
            </a: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nes_ValMore" panose="02000800000000000000" pitchFamily="2" charset="0"/>
                <a:ea typeface="EdEddnEddyFont" panose="02000603000000000000" pitchFamily="2" charset="0"/>
              </a:rPr>
              <a:t>Video games </a:t>
            </a:r>
          </a:p>
          <a:p>
            <a:pPr lvl="1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nes_ValMore" panose="02000800000000000000" pitchFamily="2" charset="0"/>
                <a:ea typeface="EdEddnEddyFont" panose="02000603000000000000" pitchFamily="2" charset="0"/>
              </a:rPr>
              <a:t>Multiplayer functionality</a:t>
            </a:r>
          </a:p>
          <a:p>
            <a:pPr lvl="1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nes_ValMore" panose="02000800000000000000" pitchFamily="2" charset="0"/>
                <a:ea typeface="EdEddnEddyFont" panose="02000603000000000000" pitchFamily="2" charset="0"/>
              </a:rPr>
              <a:t>Client/Server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4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Game Influences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Table-top roleplaying</a:t>
            </a:r>
          </a:p>
          <a:p>
            <a:pPr lvl="1"/>
            <a:r>
              <a:rPr lang="en-US" sz="3000" dirty="0"/>
              <a:t>D&amp;D, Pathfinder, Call of Cthulhu</a:t>
            </a:r>
          </a:p>
          <a:p>
            <a:r>
              <a:rPr lang="en-US" sz="3200" dirty="0"/>
              <a:t>Turn-based combat</a:t>
            </a:r>
          </a:p>
          <a:p>
            <a:pPr lvl="1"/>
            <a:r>
              <a:rPr lang="en-US" sz="3000" dirty="0"/>
              <a:t>Pokémon, Knights of Pen &amp; Paper, Darkest Dungeon</a:t>
            </a:r>
          </a:p>
          <a:p>
            <a:r>
              <a:rPr lang="en-US" sz="3200" dirty="0"/>
              <a:t>Tactical combat</a:t>
            </a:r>
          </a:p>
          <a:p>
            <a:pPr lvl="1"/>
            <a:r>
              <a:rPr lang="en-US" sz="3000" dirty="0"/>
              <a:t>Final Fantasy Tactics, Fire Emblem, XCOM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5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Purpose/Goals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Create a base game that we could improve upon over time.</a:t>
            </a:r>
          </a:p>
          <a:p>
            <a:r>
              <a:rPr lang="en-US" sz="3200" dirty="0"/>
              <a:t>Create a synthesis of features we found appealing</a:t>
            </a:r>
          </a:p>
          <a:p>
            <a:r>
              <a:rPr lang="en-US" sz="3200" dirty="0"/>
              <a:t>Implement currently trending back/frontend features</a:t>
            </a:r>
          </a:p>
          <a:p>
            <a:pPr lvl="1"/>
            <a:r>
              <a:rPr lang="en-US" sz="3000" dirty="0"/>
              <a:t>Authentication, user data tracking, ad revenue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Features and Design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Pixel art graphics</a:t>
            </a:r>
          </a:p>
          <a:p>
            <a:r>
              <a:rPr lang="en-US" sz="3200" dirty="0"/>
              <a:t>Character creation/selection</a:t>
            </a:r>
          </a:p>
          <a:p>
            <a:r>
              <a:rPr lang="en-US" sz="3200" dirty="0"/>
              <a:t>Game mode selection</a:t>
            </a:r>
          </a:p>
          <a:p>
            <a:r>
              <a:rPr lang="en-US" sz="3200" dirty="0"/>
              <a:t>Backend components</a:t>
            </a:r>
          </a:p>
          <a:p>
            <a:pPr lvl="1"/>
            <a:r>
              <a:rPr lang="en-US" sz="3000" dirty="0"/>
              <a:t>User data, authentication</a:t>
            </a:r>
          </a:p>
          <a:p>
            <a:pPr lvl="1"/>
            <a:r>
              <a:rPr lang="en-US" sz="3000" dirty="0"/>
              <a:t>Database communications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3074" name="Picture 2" descr="https://sites.psu.edu/jjak/files/2020/04/DC8FFCCE-1C4D-41FB-8849-6F64F070CE92-300x1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30" y="2877423"/>
            <a:ext cx="3747323" cy="209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243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Hypothetical Technical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976995" cy="4195481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Unity’s development environment was fairly inclusive for our purposes</a:t>
            </a:r>
          </a:p>
          <a:p>
            <a:pPr lvl="1"/>
            <a:r>
              <a:rPr lang="en-US" sz="3000" dirty="0"/>
              <a:t>Event synthesizers, handlers, dispatchers</a:t>
            </a:r>
          </a:p>
          <a:p>
            <a:pPr lvl="1"/>
            <a:r>
              <a:rPr lang="en-US" sz="3000" dirty="0"/>
              <a:t>UI element framework</a:t>
            </a:r>
          </a:p>
          <a:p>
            <a:pPr lvl="1"/>
            <a:r>
              <a:rPr lang="en-US" sz="3000" dirty="0"/>
              <a:t>Audio Systems</a:t>
            </a:r>
          </a:p>
          <a:p>
            <a:pPr lvl="1"/>
            <a:r>
              <a:rPr lang="en-US" sz="3000" dirty="0"/>
              <a:t>2D and 3D renderers</a:t>
            </a:r>
          </a:p>
          <a:p>
            <a:pPr lvl="1"/>
            <a:r>
              <a:rPr lang="en-US" sz="3000" dirty="0"/>
              <a:t>Network managers</a:t>
            </a:r>
          </a:p>
          <a:p>
            <a:r>
              <a:rPr lang="en-US" sz="3200" dirty="0"/>
              <a:t>Google Firebase would provide web services that Unity could not</a:t>
            </a:r>
          </a:p>
          <a:p>
            <a:pPr lvl="1"/>
            <a:r>
              <a:rPr lang="en-US" sz="3000" dirty="0"/>
              <a:t>Database management</a:t>
            </a:r>
          </a:p>
          <a:p>
            <a:pPr lvl="1"/>
            <a:r>
              <a:rPr lang="en-US" sz="3000" dirty="0"/>
              <a:t>Authentication</a:t>
            </a:r>
          </a:p>
          <a:p>
            <a:pPr lvl="1"/>
            <a:r>
              <a:rPr lang="en-US" sz="3000" dirty="0"/>
              <a:t>User data tracking</a:t>
            </a:r>
          </a:p>
          <a:p>
            <a:pPr lvl="1"/>
            <a:endParaRPr lang="en-US" sz="3000" dirty="0"/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29" y="1657960"/>
            <a:ext cx="4772025" cy="48672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0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Development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644695" cy="4195481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pPr lvl="1"/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03311" y="2052918"/>
            <a:ext cx="864469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Gantt chart: step-by-step based on component importance</a:t>
            </a:r>
          </a:p>
          <a:p>
            <a:r>
              <a:rPr lang="en-US" sz="3000" dirty="0"/>
              <a:t>Eventually a divide-and-conquer method was adopted instead</a:t>
            </a:r>
          </a:p>
          <a:p>
            <a:r>
              <a:rPr lang="en-US" sz="3000" dirty="0"/>
              <a:t>Script work was done in C# with </a:t>
            </a:r>
            <a:r>
              <a:rPr lang="en-US" sz="3000" dirty="0" err="1"/>
              <a:t>JetBrains</a:t>
            </a:r>
            <a:r>
              <a:rPr lang="en-US" sz="3000" dirty="0"/>
              <a:t> Rider’s and Visual Studio with Unity plugins</a:t>
            </a:r>
          </a:p>
          <a:p>
            <a:r>
              <a:rPr lang="en-US" sz="3000" dirty="0"/>
              <a:t>All art assets were handcrafted with the studio at pixilart.com</a:t>
            </a:r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5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Design: Pixel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9"/>
            <a:ext cx="6849450" cy="400393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To avoid legal issues, pixel art featured was mostly handcrafted.</a:t>
            </a:r>
            <a:endParaRPr lang="en-US" sz="3000" dirty="0"/>
          </a:p>
          <a:p>
            <a:pPr lvl="1"/>
            <a:r>
              <a:rPr lang="en-US" sz="3000" dirty="0"/>
              <a:t>Scene backgrounds were acquired from an asset library.</a:t>
            </a:r>
          </a:p>
          <a:p>
            <a:pPr lvl="1"/>
            <a:r>
              <a:rPr lang="en-US" sz="3000" dirty="0"/>
              <a:t>This includes icons, character sprites, and some text.</a:t>
            </a:r>
          </a:p>
          <a:p>
            <a:r>
              <a:rPr lang="en-US" sz="3200" dirty="0"/>
              <a:t>Generic sprites for characters were created for potential future classes and color palette swaps.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727" y="2776076"/>
            <a:ext cx="1524213" cy="1428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33" y="1820673"/>
            <a:ext cx="3815200" cy="955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545" y="339747"/>
            <a:ext cx="476250" cy="476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718" y="4201058"/>
            <a:ext cx="634921" cy="634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266" y="4205025"/>
            <a:ext cx="630955" cy="6309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727" y="4205025"/>
            <a:ext cx="634921" cy="6349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1108" y="4201059"/>
            <a:ext cx="634921" cy="6349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6384" y="4201058"/>
            <a:ext cx="634921" cy="634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0605" y="4201058"/>
            <a:ext cx="634921" cy="6349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22165" y="3836740"/>
            <a:ext cx="1421876" cy="14218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02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2210</TotalTime>
  <Words>679</Words>
  <Application>Microsoft Office PowerPoint</Application>
  <PresentationFormat>Widescreen</PresentationFormat>
  <Paragraphs>156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EdEddnEddyFont</vt:lpstr>
      <vt:lpstr>Planes_ValMore</vt:lpstr>
      <vt:lpstr>Wingdings 3</vt:lpstr>
      <vt:lpstr>Ion</vt:lpstr>
      <vt:lpstr>Capstone Project  The Dungeons of JJAK</vt:lpstr>
      <vt:lpstr>Presentation Outline</vt:lpstr>
      <vt:lpstr>Early Motivations</vt:lpstr>
      <vt:lpstr>Game Influences</vt:lpstr>
      <vt:lpstr>Purpose/Goals</vt:lpstr>
      <vt:lpstr>Features and Design Overview</vt:lpstr>
      <vt:lpstr>Hypothetical Technical Architecture</vt:lpstr>
      <vt:lpstr>Development Process</vt:lpstr>
      <vt:lpstr>Design: Pixel Art</vt:lpstr>
      <vt:lpstr>Features: Character Selection</vt:lpstr>
      <vt:lpstr>Features: Game Modes</vt:lpstr>
      <vt:lpstr>Backend Features </vt:lpstr>
      <vt:lpstr>Video Demonstration</vt:lpstr>
      <vt:lpstr>Initial Launch</vt:lpstr>
      <vt:lpstr>Development Problems</vt:lpstr>
      <vt:lpstr>Future Development</vt:lpstr>
      <vt:lpstr>Frameworks and Development Environments</vt:lpstr>
      <vt:lpstr>JJAK Team Members</vt:lpstr>
      <vt:lpstr>Other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</dc:creator>
  <cp:lastModifiedBy>Andrew</cp:lastModifiedBy>
  <cp:revision>56</cp:revision>
  <dcterms:created xsi:type="dcterms:W3CDTF">2020-04-28T23:11:15Z</dcterms:created>
  <dcterms:modified xsi:type="dcterms:W3CDTF">2020-05-08T16:17:49Z</dcterms:modified>
</cp:coreProperties>
</file>